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40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5/17/15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5/17/15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5/17/15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Summer </a:t>
            </a:r>
            <a:r>
              <a:rPr lang="en-US" sz="2800" dirty="0" smtClean="0"/>
              <a:t>2015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An understanding of the importance of IT security to the accounting profession and of the various control frameworks that accountant's rely on for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Monday and Wednesday 5:00-6:00 </a:t>
            </a:r>
            <a:r>
              <a:rPr lang="en-US" sz="2800" dirty="0" smtClean="0"/>
              <a:t>and </a:t>
            </a:r>
            <a:r>
              <a:rPr lang="en-US" sz="2800" dirty="0"/>
              <a:t>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–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400800"/>
            <a:ext cx="2743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* In Class &amp; </a:t>
            </a:r>
            <a:r>
              <a:rPr lang="en-US" sz="1900" dirty="0" err="1" smtClean="0"/>
              <a:t>FlipBoard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337</TotalTime>
  <Pages>0</Pages>
  <Words>486</Words>
  <Characters>0</Characters>
  <Application>Microsoft Macintosh PowerPoint</Application>
  <PresentationFormat>On-screen Show (4:3)</PresentationFormat>
  <Lines>0</Lines>
  <Paragraphs>100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39</cp:revision>
  <dcterms:created xsi:type="dcterms:W3CDTF">2015-05-17T13:58:49Z</dcterms:created>
  <dcterms:modified xsi:type="dcterms:W3CDTF">2015-05-17T14:11:16Z</dcterms:modified>
</cp:coreProperties>
</file>